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heme/theme3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2"/>
  </p:sldMasterIdLst>
  <p:notesMasterIdLst>
    <p:notesMasterId r:id="rId4"/>
  </p:notesMasterIdLst>
  <p:handoutMasterIdLst>
    <p:handoutMasterId r:id="rId5"/>
  </p:handoutMasterIdLst>
  <p:sldIdLst>
    <p:sldId id="260" r:id="rId3"/>
  </p:sldIdLst>
  <p:sldSz cx="15119350" cy="10691813"/>
  <p:notesSz cx="6797675" cy="9926638"/>
  <p:defaultTextStyle>
    <a:defPPr>
      <a:defRPr lang="en-US"/>
    </a:defPPr>
    <a:lvl1pPr marL="0" algn="l" defTabSz="1238892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1pPr>
    <a:lvl2pPr marL="619446" algn="l" defTabSz="1238892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2pPr>
    <a:lvl3pPr marL="1238892" algn="l" defTabSz="1238892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3pPr>
    <a:lvl4pPr marL="1858340" algn="l" defTabSz="1238892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4pPr>
    <a:lvl5pPr marL="2477786" algn="l" defTabSz="1238892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5pPr>
    <a:lvl6pPr marL="3097232" algn="l" defTabSz="1238892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6pPr>
    <a:lvl7pPr marL="3716678" algn="l" defTabSz="1238892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7pPr>
    <a:lvl8pPr marL="4336124" algn="l" defTabSz="1238892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8pPr>
    <a:lvl9pPr marL="4955572" algn="l" defTabSz="1238892" rtl="0" eaLnBrk="1" latinLnBrk="0" hangingPunct="1">
      <a:defRPr sz="243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D500"/>
    <a:srgbClr val="A628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26"/>
    <p:restoredTop sz="94901"/>
  </p:normalViewPr>
  <p:slideViewPr>
    <p:cSldViewPr snapToGrid="0" snapToObjects="1">
      <p:cViewPr varScale="1">
        <p:scale>
          <a:sx n="38" d="100"/>
          <a:sy n="38" d="100"/>
        </p:scale>
        <p:origin x="16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5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B711CAC-7F90-0844-B452-B073D535B8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4D2FC3-7A66-BD4F-AF68-B6F6CD50AE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B59AD-7746-9A49-B1BF-1D693B4E47B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49034E-CBC0-664B-8425-BF8349E7A250}"/>
              </a:ext>
            </a:extLst>
          </p:cNvPr>
          <p:cNvSpPr>
            <a:spLocks noGrp="1"/>
          </p:cNvSpPr>
          <p:nvPr>
            <p:ph type="ftr" sz="quarter" idx="2"/>
            <p:custDataLst>
              <p:tags r:id="rId2"/>
            </p:custDataLst>
          </p:nvPr>
        </p:nvSpPr>
        <p:spPr>
          <a:xfrm>
            <a:off x="0" y="9428584"/>
            <a:ext cx="6797675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800">
                <a:solidFill>
                  <a:srgbClr val="A5A5A5"/>
                </a:solidFill>
                <a:latin typeface="Calibri" panose="020F0502020204030204" pitchFamily="34" charset="0"/>
              </a:rPr>
              <a:t>ISS Classification -</a:t>
            </a:r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800">
                <a:solidFill>
                  <a:srgbClr val="C00000"/>
                </a:solidFill>
                <a:latin typeface="Calibri" panose="020F0502020204030204" pitchFamily="34" charset="0"/>
              </a:rPr>
              <a:t>Restricted - Internal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A68183-E436-E245-B950-298E711802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BBB32-23F0-F44B-9689-0F662C3F7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85195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4.xml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94A2D-B21E-7E42-9766-707A21F937E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9428584"/>
            <a:ext cx="6797675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16237-831B-0046-9009-5073D949F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6583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1238892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1pPr>
    <a:lvl2pPr marL="619446" algn="l" defTabSz="1238892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2pPr>
    <a:lvl3pPr marL="1238892" algn="l" defTabSz="1238892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3pPr>
    <a:lvl4pPr marL="1858340" algn="l" defTabSz="1238892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4pPr>
    <a:lvl5pPr marL="2477786" algn="l" defTabSz="1238892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5pPr>
    <a:lvl6pPr marL="3097232" algn="l" defTabSz="1238892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6pPr>
    <a:lvl7pPr marL="3716678" algn="l" defTabSz="1238892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7pPr>
    <a:lvl8pPr marL="4336124" algn="l" defTabSz="1238892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8pPr>
    <a:lvl9pPr marL="4955572" algn="l" defTabSz="1238892" rtl="0" eaLnBrk="1" latinLnBrk="0" hangingPunct="1">
      <a:defRPr sz="162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116237-831B-0046-9009-5073D949FE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78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46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1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5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27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10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7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42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87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80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7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57BBF1-E68A-0C4D-B4C6-D7DDB712B2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5119350" cy="106918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48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47600-88DC-8E4B-A802-33A9C8FB4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76781F-1FF9-C041-A4E7-4ADBFD9A7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BA630B-36E6-8447-B142-CB54B19EF393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647CC1-032C-9B4A-833F-94ACD0545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20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E6022-4EDD-0F4D-A283-8481B0B1139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0" y="9909729"/>
            <a:ext cx="1511935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800" b="0" i="0" u="none">
                <a:solidFill>
                  <a:srgbClr val="A5A5A5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ISS Classification - Restricted - 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AFC5D-0CA6-484C-9D9E-D7A807BF2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73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61" r:id="rId12"/>
    <p:sldLayoutId id="2147483660" r:id="rId13"/>
  </p:sldLayoutIdLst>
  <p:hf sldNum="0" hdr="0" dt="0"/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15E51E-2293-914A-A795-F3C121B1C878}"/>
              </a:ext>
            </a:extLst>
          </p:cNvPr>
          <p:cNvSpPr txBox="1"/>
          <p:nvPr/>
        </p:nvSpPr>
        <p:spPr>
          <a:xfrm>
            <a:off x="1063690" y="2388637"/>
            <a:ext cx="2351314" cy="5209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5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Toast/Bread with jam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>
                <a:solidFill>
                  <a:schemeClr val="bg1"/>
                </a:solidFill>
              </a:rPr>
              <a:t>Pancakes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Cereals with milk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Fruit Juice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3756F6-B65A-9242-B1BE-5CADD9BAA122}"/>
              </a:ext>
            </a:extLst>
          </p:cNvPr>
          <p:cNvSpPr txBox="1"/>
          <p:nvPr/>
        </p:nvSpPr>
        <p:spPr>
          <a:xfrm>
            <a:off x="3791338" y="2388637"/>
            <a:ext cx="2351314" cy="551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Toast/Bread with jam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Cheese on Toast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Cereals with milk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Fruit Juice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73848A-249E-304D-B371-0B089F93BBCD}"/>
              </a:ext>
            </a:extLst>
          </p:cNvPr>
          <p:cNvSpPr txBox="1"/>
          <p:nvPr/>
        </p:nvSpPr>
        <p:spPr>
          <a:xfrm>
            <a:off x="6440001" y="2388637"/>
            <a:ext cx="2351314" cy="4778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5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Toast/Bread with jam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Scrambled Egg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Cereals with milk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Fruit Juice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C2AE82D-596A-C64E-A506-4B93B14E5BE6}"/>
              </a:ext>
            </a:extLst>
          </p:cNvPr>
          <p:cNvSpPr txBox="1"/>
          <p:nvPr/>
        </p:nvSpPr>
        <p:spPr>
          <a:xfrm>
            <a:off x="9088664" y="2388637"/>
            <a:ext cx="2351314" cy="4778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5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Toast/Bread with jam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Baked Beans on Toast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Cereals with milk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Fruit Juice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7632E3A-B251-384D-BE34-EEB7F8DBD5A2}"/>
              </a:ext>
            </a:extLst>
          </p:cNvPr>
          <p:cNvSpPr txBox="1"/>
          <p:nvPr/>
        </p:nvSpPr>
        <p:spPr>
          <a:xfrm>
            <a:off x="11737327" y="2388637"/>
            <a:ext cx="2351314" cy="4778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5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Toast/Bread with jam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Boiled Egg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Cereals with milk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Fruit Juice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B4CA4D-20F0-4709-81A3-942233F8F727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GB"/>
              <a:t>ISS Classification -</a:t>
            </a:r>
            <a:r>
              <a:rPr lang="en-GB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C00000"/>
                </a:solidFill>
              </a:rPr>
              <a:t>Restricted - Internal</a:t>
            </a:r>
          </a:p>
        </p:txBody>
      </p:sp>
    </p:spTree>
    <p:extLst>
      <p:ext uri="{BB962C8B-B14F-4D97-AF65-F5344CB8AC3E}">
        <p14:creationId xmlns:p14="http://schemas.microsoft.com/office/powerpoint/2010/main" val="391604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9"/>
    </mc:Choice>
    <mc:Fallback xmlns="">
      <p:transition spd="slow" advTm="1809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SS Classification - Restricted - Internal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02a33dc5-68fb-45a3-a44b-1f1925e9e97f" origin="userSelected">
  <element uid="id_classification_internalonly" value=""/>
  <element uid="0cc89652-11b5-49e3-a18e-266955d938be" value=""/>
</sisl>
</file>

<file path=customXml/itemProps1.xml><?xml version="1.0" encoding="utf-8"?>
<ds:datastoreItem xmlns:ds="http://schemas.openxmlformats.org/officeDocument/2006/customXml" ds:itemID="{08E13851-BB74-4E1D-A990-B0B7C6422BA9}">
  <ds:schemaRefs>
    <ds:schemaRef ds:uri="http://www.w3.org/2001/XMLSchema"/>
    <ds:schemaRef ds:uri="http://www.boldonjames.com/2008/01/sie/internal/label"/>
  </ds:schemaRefs>
</ds:datastoreItem>
</file>

<file path=docMetadata/LabelInfo.xml><?xml version="1.0" encoding="utf-8"?>
<clbl:labelList xmlns:clbl="http://schemas.microsoft.com/office/2020/mipLabelMetadata">
  <clbl:label id="{0e76efa8-a57a-46d8-a3f4-49f722a82f45}" enabled="0" method="" siteId="{0e76efa8-a57a-46d8-a3f4-49f722a82f4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</Words>
  <Application>Microsoft Office PowerPoint</Application>
  <PresentationFormat>Custom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Kial Cannon</dc:creator>
  <cp:lastModifiedBy>Korcz, Monika</cp:lastModifiedBy>
  <cp:revision>47</cp:revision>
  <cp:lastPrinted>2019-04-10T07:49:42Z</cp:lastPrinted>
  <dcterms:created xsi:type="dcterms:W3CDTF">2018-08-08T10:50:29Z</dcterms:created>
  <dcterms:modified xsi:type="dcterms:W3CDTF">2026-10-07T18:04:32Z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e1581aa8-e007-4f78-a904-14832d552ce5</vt:lpwstr>
  </property>
  <property fmtid="{D5CDD505-2E9C-101B-9397-08002B2CF9AE}" pid="3" name="bjSaver">
    <vt:lpwstr>rfjvrtBTE3LWr8h/iY7TZZhEHOpqebgu</vt:lpwstr>
  </property>
  <property fmtid="{D5CDD505-2E9C-101B-9397-08002B2CF9AE}" pid="4" name="bjDocumentLabelXML">
    <vt:lpwstr>&lt;?xml version="1.0" encoding="us-ascii"?&gt;&lt;sisl xmlns:xsd="http://www.w3.org/2001/XMLSchema" xmlns:xsi="http://www.w3.org/2001/XMLSchema-instance" sislVersion="0" policy="02a33dc5-68fb-45a3-a44b-1f1925e9e97f" origin="userSelected" xmlns="http://www.boldonj</vt:lpwstr>
  </property>
  <property fmtid="{D5CDD505-2E9C-101B-9397-08002B2CF9AE}" pid="5" name="bjDocumentLabelXML-0">
    <vt:lpwstr>ames.com/2008/01/sie/internal/label"&gt;&lt;element uid="id_classification_internalonly" value="" /&gt;&lt;element uid="0cc89652-11b5-49e3-a18e-266955d938be" value="" /&gt;&lt;/sisl&gt;</vt:lpwstr>
  </property>
  <property fmtid="{D5CDD505-2E9C-101B-9397-08002B2CF9AE}" pid="6" name="bjDocumentSecurityLabel">
    <vt:lpwstr>Restricted - Internal</vt:lpwstr>
  </property>
  <property fmtid="{D5CDD505-2E9C-101B-9397-08002B2CF9AE}" pid="7" name="bjSlideMasterFooterText">
    <vt:lpwstr>ISS Classification - Restricted - Internal</vt:lpwstr>
  </property>
</Properties>
</file>